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9e2fb5c8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9e2fb5c8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9e2fb5c8c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9e2fb5c8c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a9e2fb5c8c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a9e2fb5c8c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a9e2fb5c8c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a9e2fb5c8c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a9e2fb5c8c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a9e2fb5c8c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Michael Sansonia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Michael Sansonia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49050"/>
            <a:ext cx="8115000" cy="4165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much noise and disrespect;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find it every place.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Troubles that we don’t expect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people in your face.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Don’t you wish you could make it change?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Don’t you wish you knew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there was something you could do?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87550"/>
            <a:ext cx="8115000" cy="368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change. Be the change.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Whatever others do,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power is in you.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lead. All you need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649050"/>
            <a:ext cx="8115000" cy="4165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hatred and more;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it’s everywhere I see,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folks who live next door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Washington, DC.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I rail at it all alone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would my voice get through?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can one little person do?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887550"/>
            <a:ext cx="8115000" cy="368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change. Be the change.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Whatever others do,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power is in you.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lead. All you need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887550"/>
            <a:ext cx="8115000" cy="368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give me bad, I give it back,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’round and ’round we go.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only gets worse, that’s a guarantee.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before we have one more attack,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here’s what I need to know: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will break the circle if not me?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250050"/>
            <a:ext cx="8115000" cy="496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change. Be the change.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Whatever others do,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power is in you.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lead. All you need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Macintosh PowerPoint</Application>
  <PresentationFormat>On-screen Show (16:9)</PresentationFormat>
  <Paragraphs>16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2025-11-26T02:14:03Z</dcterms:modified>
</cp:coreProperties>
</file>